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4091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Introdução aos Prompts para DEVs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390382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Seja bem-vindo ao mundo dos prompts, uma ferramenta poderosa que está revolucionando a maneira como os desenvolvedores trabalham. Neste guia, exploraremos os prompts e como eles podem ser utilizados para automatizar tarefas, gerar código e obter respostas precisas.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7517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8279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56722"/>
            <a:ext cx="203132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Hugo Cabral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986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 que é um Prompt?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1754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prompt é uma instrução ou comando fornecido a um modelo de linguagem, como o ChatGPT, para gerar uma resposta específica. Essa instrução pode ser uma pergunta, um comando ou um pedido para realizar uma tarefa específica.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612594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27733" y="38898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Linguagem Natural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627733" y="4380905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prompts são escritos em linguagem natural, permitindo que os desenvolvedores comuniquem suas ideias de forma intuitiva.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695117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27733" y="5972413"/>
            <a:ext cx="33785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Interface de Comunicação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627733" y="6463427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prompts servem como uma ponte entre o desenvolvedor e a IA, permitindo que eles se comuniquem de forma eficiente.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868" y="706993"/>
            <a:ext cx="4428411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Como Funciona?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3868" y="1559243"/>
            <a:ext cx="7749064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Quando você fornece um prompt a um modelo de linguagem, a IA o processa e o interpreta, buscando padrões e relacionamentos entre as palavras. Essa análise permite que a IA gere uma resposta coerente e relevante, baseada no contexto do prompt.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68" y="2739866"/>
            <a:ext cx="996315" cy="15942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9030" y="2939058"/>
            <a:ext cx="221420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Entrada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79030" y="3335417"/>
            <a:ext cx="64539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desenvolvedor fornece um prompt com instruções claras e precisas.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68" y="4334113"/>
            <a:ext cx="996315" cy="15942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9030" y="4533305"/>
            <a:ext cx="221420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Processamento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479030" y="4929664"/>
            <a:ext cx="64539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modelo de linguagem processa o prompt e o interpreta.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868" y="5928360"/>
            <a:ext cx="996315" cy="15942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9030" y="6127552"/>
            <a:ext cx="221420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Saída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479030" y="6523911"/>
            <a:ext cx="645390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IA gera uma resposta, como código, texto ou informações relevantes.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245870"/>
            <a:ext cx="62575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Exemplo de Prompt Bom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2425422"/>
            <a:ext cx="1198768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bom prompt é específico, claro e fornece todos os detalhes necessários para que a IA entenda e execute a tarefa corretamente.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21356" y="37399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Prompt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21356" y="4329708"/>
            <a:ext cx="569273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“Escreva uma função em Python que receba uma lista de números e retorne a média aritmética dos valores.”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7399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Resposta</a:t>
            </a:r>
            <a:endParaRPr lang="en-US" sz="2150" dirty="0"/>
          </a:p>
        </p:txBody>
      </p:sp>
      <p:sp>
        <p:nvSpPr>
          <p:cNvPr id="7" name="Shape 5"/>
          <p:cNvSpPr/>
          <p:nvPr/>
        </p:nvSpPr>
        <p:spPr>
          <a:xfrm>
            <a:off x="7623929" y="4360545"/>
            <a:ext cx="5692735" cy="2345531"/>
          </a:xfrm>
          <a:prstGeom prst="roundRect">
            <a:avLst>
              <a:gd name="adj" fmla="val 15789"/>
            </a:avLst>
          </a:prstGeom>
          <a:solidFill>
            <a:srgbClr val="004D36"/>
          </a:solidFill>
          <a:ln/>
        </p:spPr>
      </p:sp>
      <p:sp>
        <p:nvSpPr>
          <p:cNvPr id="8" name="Shape 6"/>
          <p:cNvSpPr/>
          <p:nvPr/>
        </p:nvSpPr>
        <p:spPr>
          <a:xfrm>
            <a:off x="7611666" y="4360545"/>
            <a:ext cx="5717262" cy="2345531"/>
          </a:xfrm>
          <a:prstGeom prst="roundRect">
            <a:avLst>
              <a:gd name="adj" fmla="val 1579"/>
            </a:avLst>
          </a:prstGeom>
          <a:solidFill>
            <a:srgbClr val="004D36"/>
          </a:solidFill>
          <a:ln/>
        </p:spPr>
      </p:sp>
      <p:sp>
        <p:nvSpPr>
          <p:cNvPr id="9" name="Text 7"/>
          <p:cNvSpPr/>
          <p:nvPr/>
        </p:nvSpPr>
        <p:spPr>
          <a:xfrm>
            <a:off x="7858482" y="4545687"/>
            <a:ext cx="522362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calcular_media(lista):
    if not lista:
        return 0
    return sum(lista) / len(lista)
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640919"/>
            <a:ext cx="641425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Exemplo de Prompt Ruim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2820472"/>
            <a:ext cx="1198768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prompt ruim é vago e não fornece informações suficientes para que a IA entenda o que é necessário. A resposta gerada será inadequada e não atenderá à necessidade do desenvolvedor.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21356" y="4135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Prompt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21356" y="4724757"/>
            <a:ext cx="569273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“Função Python média.”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135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Resposta</a:t>
            </a:r>
            <a:endParaRPr lang="en-US" sz="2150" dirty="0"/>
          </a:p>
        </p:txBody>
      </p:sp>
      <p:sp>
        <p:nvSpPr>
          <p:cNvPr id="7" name="Shape 5"/>
          <p:cNvSpPr/>
          <p:nvPr/>
        </p:nvSpPr>
        <p:spPr>
          <a:xfrm>
            <a:off x="7623929" y="4755594"/>
            <a:ext cx="5692735" cy="1555432"/>
          </a:xfrm>
          <a:prstGeom prst="roundRect">
            <a:avLst>
              <a:gd name="adj" fmla="val 23809"/>
            </a:avLst>
          </a:prstGeom>
          <a:solidFill>
            <a:srgbClr val="004D36"/>
          </a:solidFill>
          <a:ln/>
        </p:spPr>
      </p:sp>
      <p:sp>
        <p:nvSpPr>
          <p:cNvPr id="8" name="Shape 6"/>
          <p:cNvSpPr/>
          <p:nvPr/>
        </p:nvSpPr>
        <p:spPr>
          <a:xfrm>
            <a:off x="7611666" y="4755594"/>
            <a:ext cx="5717262" cy="1555432"/>
          </a:xfrm>
          <a:prstGeom prst="roundRect">
            <a:avLst>
              <a:gd name="adj" fmla="val 2381"/>
            </a:avLst>
          </a:prstGeom>
          <a:solidFill>
            <a:srgbClr val="004D36"/>
          </a:solidFill>
          <a:ln/>
        </p:spPr>
      </p:sp>
      <p:sp>
        <p:nvSpPr>
          <p:cNvPr id="9" name="Text 7"/>
          <p:cNvSpPr/>
          <p:nvPr/>
        </p:nvSpPr>
        <p:spPr>
          <a:xfrm>
            <a:off x="7858482" y="4940737"/>
            <a:ext cx="522362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media():
    pass
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897" y="594955"/>
            <a:ext cx="7025640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Dicas para Criar Prompts Eficazes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98897" y="1448991"/>
            <a:ext cx="774620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Criar prompts eficazes é crucial para obter resultados precisos e úteis. Siga essas dicas para melhorar a qualidade dos seus prompts e maximizar o poder das ferramentas de IA.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8897" y="2536984"/>
            <a:ext cx="449223" cy="449223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5823" y="2628424"/>
            <a:ext cx="11525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347788" y="2536984"/>
            <a:ext cx="22188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Seja Específico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347788" y="2934176"/>
            <a:ext cx="709731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Forneça detalhes precisos sobre o que você deseja, incluindo exemplos e cenários de uso.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8897" y="3997285"/>
            <a:ext cx="449223" cy="449223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49392" y="4088725"/>
            <a:ext cx="14811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347788" y="3997285"/>
            <a:ext cx="22188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 Linguagem Clara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347788" y="4394478"/>
            <a:ext cx="709731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Evite ambiguidades e termos vagos, optando por uma linguagem simples e direta.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8897" y="5138142"/>
            <a:ext cx="449223" cy="449223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5463" y="5229582"/>
            <a:ext cx="15597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347788" y="5138142"/>
            <a:ext cx="22188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Forneça Contexto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347788" y="5535335"/>
            <a:ext cx="709731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Ajude a IA a entender o contexto da sua solicitação, fornecendo informações relevantes.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8897" y="6598444"/>
            <a:ext cx="449223" cy="449223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48201" y="6689884"/>
            <a:ext cx="15049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347788" y="6598444"/>
            <a:ext cx="22188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Revise e Ajuste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347788" y="6995636"/>
            <a:ext cx="7097316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Experimente diferentes variações do prompt para encontrar a formulação mais eficaz.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431738"/>
            <a:ext cx="6914317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Dominando a Arte dos Prompts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1321356" y="4346138"/>
            <a:ext cx="1198768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 dominar a arte de criar prompts eficazes, você poderá transformar a maneira como interage com as ferramentas de IA. Com prompts bem construídos, você aumenta sua produtividade e eficiência, aproveitando ao máximo o poder das ferramentas de IA.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5270778"/>
            <a:ext cx="534472" cy="5344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6018967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Pensamento Crítico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21356" y="6444020"/>
            <a:ext cx="3782139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o pensamento crítico para formular prompts eficazes que gerem resultados relevantes.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130" y="5270778"/>
            <a:ext cx="534472" cy="5344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24130" y="6018967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Agilidade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424130" y="6444020"/>
            <a:ext cx="3782139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Aumente sua agilidade no desenvolvimento, automatizando tarefas e gerando código com prompts.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905" y="5270778"/>
            <a:ext cx="534472" cy="5344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6905" y="6018967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Comunicação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526905" y="6444020"/>
            <a:ext cx="3782139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Comunique-se de forma mais eficiente com as ferramentas de IA através de prompts claros e concisos.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412" y="648176"/>
            <a:ext cx="5183981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Conclusão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816412" y="1645920"/>
            <a:ext cx="7511177" cy="1492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Lembre-se, a clareza e a especificidade são suas melhores aliadas na criação de prompts que realmente funcionam. Continue explorando o poder dos prompts e descubra um novo mundo de possibilidades para o desenvolvimento de software.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6412" y="3400901"/>
            <a:ext cx="7511177" cy="4180523"/>
          </a:xfrm>
          <a:prstGeom prst="roundRect">
            <a:avLst>
              <a:gd name="adj" fmla="val 83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4032" y="3408521"/>
            <a:ext cx="7495937" cy="6681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57275" y="3556040"/>
            <a:ext cx="3277672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Fator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09053" y="3556040"/>
            <a:ext cx="3277672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Importância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24032" y="4076700"/>
            <a:ext cx="7495937" cy="10413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57275" y="4224218"/>
            <a:ext cx="3277672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Clareza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09053" y="4224218"/>
            <a:ext cx="3277672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Prompts claros garantem que a IA entenda a sua intenção.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24032" y="5118021"/>
            <a:ext cx="7495937" cy="14144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57275" y="5265539"/>
            <a:ext cx="3277672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Especificidade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09053" y="5265539"/>
            <a:ext cx="3277672" cy="1119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Forneça detalhes precisos para resultados mais precisos e relevantes.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824032" y="6532483"/>
            <a:ext cx="7495937" cy="10413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57275" y="6680002"/>
            <a:ext cx="3277672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Contexto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09053" y="6680002"/>
            <a:ext cx="3277672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Ajude a IA a compreender o contexto da sua solicitação.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2024-09-03T03:52:56Z</dcterms:created>
  <dcterms:modified xsi:type="dcterms:W3CDTF">2024-09-03T03:52:56Z</dcterms:modified>
</cp:coreProperties>
</file>